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E0DBB0E-C95B-41EC-953D-FF696D16213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B16EC33-E5B1-4061-9DD9-7CD0E92022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BB0E-C95B-41EC-953D-FF696D16213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6EC33-E5B1-4061-9DD9-7CD0E92022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BB0E-C95B-41EC-953D-FF696D16213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6EC33-E5B1-4061-9DD9-7CD0E92022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E0DBB0E-C95B-41EC-953D-FF696D16213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B16EC33-E5B1-4061-9DD9-7CD0E92022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E0DBB0E-C95B-41EC-953D-FF696D16213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B16EC33-E5B1-4061-9DD9-7CD0E92022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BB0E-C95B-41EC-953D-FF696D16213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6EC33-E5B1-4061-9DD9-7CD0E92022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BB0E-C95B-41EC-953D-FF696D16213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6EC33-E5B1-4061-9DD9-7CD0E92022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E0DBB0E-C95B-41EC-953D-FF696D16213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B16EC33-E5B1-4061-9DD9-7CD0E92022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BB0E-C95B-41EC-953D-FF696D16213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6EC33-E5B1-4061-9DD9-7CD0E92022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E0DBB0E-C95B-41EC-953D-FF696D16213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B16EC33-E5B1-4061-9DD9-7CD0E92022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E0DBB0E-C95B-41EC-953D-FF696D16213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B16EC33-E5B1-4061-9DD9-7CD0E92022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E0DBB0E-C95B-41EC-953D-FF696D162137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B16EC33-E5B1-4061-9DD9-7CD0E920221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Kristen ITC" pitchFamily="66" charset="0"/>
              </a:rPr>
              <a:t>How Is New Zealand Different To Italy????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Kristen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By Emily Suzanne Lloyd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Year  6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11/07/11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5661248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Kristen ITC" pitchFamily="66" charset="0"/>
              </a:rPr>
              <a:t>In Italy, They eat a meal at midday, and there is always a pasta course!!!  </a:t>
            </a:r>
            <a:endParaRPr lang="en-US" sz="2800" dirty="0">
              <a:solidFill>
                <a:schemeClr val="accent2">
                  <a:lumMod val="60000"/>
                  <a:lumOff val="40000"/>
                </a:schemeClr>
              </a:solidFill>
              <a:latin typeface="Kristen ITC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204864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Unlike New Zealand schools, Italian schools are open 6 days a week, from 8:30, to 1:30!!!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www.centrostuditaliani.org/img/docenti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2952327" cy="1974779"/>
          </a:xfrm>
          <a:prstGeom prst="rect">
            <a:avLst/>
          </a:prstGeom>
          <a:noFill/>
        </p:spPr>
      </p:pic>
      <p:pic>
        <p:nvPicPr>
          <p:cNvPr id="1028" name="Picture 4" descr="http://www.tammysrecipes.com/files/italianpastasalad4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068960"/>
            <a:ext cx="3888432" cy="237626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283968" y="486916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 Black" pitchFamily="34" charset="0"/>
              </a:rPr>
              <a:t>Yummy!!!!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91680" y="260648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 Black" pitchFamily="34" charset="0"/>
              </a:rPr>
              <a:t>Working Hard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Kristen ITC" pitchFamily="66" charset="0"/>
              </a:rPr>
              <a:t>Also unlike New Zealanders, Italians are nearly obsessed with food and drink!!! </a:t>
            </a:r>
            <a:endParaRPr lang="en-US" sz="2800" dirty="0">
              <a:solidFill>
                <a:schemeClr val="accent3">
                  <a:lumMod val="60000"/>
                  <a:lumOff val="40000"/>
                </a:schemeClr>
              </a:solidFill>
              <a:latin typeface="Kristen ITC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3933056"/>
            <a:ext cx="6984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Kristen ITC" pitchFamily="66" charset="0"/>
              </a:rPr>
              <a:t>Italian schools go from September until mid-June, and then they have a long holiday.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Kristen ITC" pitchFamily="66" charset="0"/>
            </a:endParaRPr>
          </a:p>
        </p:txBody>
      </p:sp>
      <p:pic>
        <p:nvPicPr>
          <p:cNvPr id="15362" name="Picture 2" descr="http://us.123rf.com/168nwm/4774344sean/4774344sean1005/4774344sean100500246/6929407-smiling-female-chef-cooking-a-pizza-in-a-kitch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484784"/>
            <a:ext cx="1584176" cy="235523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31840" y="2996952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Hard work and devotion to cooking.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5364" name="Picture 4" descr="http://www.providencevideo.com/images/3children_bea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4889782"/>
            <a:ext cx="2952328" cy="196821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95936" y="6150114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Down at the beach in the holidays.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20688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Kristen ITC" pitchFamily="66" charset="0"/>
              </a:rPr>
              <a:t>Most people live in small apartments.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Kristen ITC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4869160"/>
            <a:ext cx="53285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  <a:latin typeface="Kristen ITC" pitchFamily="66" charset="0"/>
              </a:rPr>
              <a:t>On Italian number-plates (on cars) you can tell what city it is from but the letters at the top, end or bottom.</a:t>
            </a:r>
            <a:endParaRPr lang="en-US" sz="2800" dirty="0">
              <a:solidFill>
                <a:schemeClr val="bg2">
                  <a:lumMod val="75000"/>
                </a:schemeClr>
              </a:solidFill>
              <a:latin typeface="Kristen ITC" pitchFamily="66" charset="0"/>
            </a:endParaRPr>
          </a:p>
        </p:txBody>
      </p:sp>
      <p:pic>
        <p:nvPicPr>
          <p:cNvPr id="16386" name="Picture 2" descr="http://www.olavsplates.com/foto/i_roma76914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060848"/>
            <a:ext cx="3818369" cy="25922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355976" y="3789040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 Black" pitchFamily="34" charset="0"/>
              </a:rPr>
              <a:t> An example of an Italian number plate.</a:t>
            </a:r>
            <a:endParaRPr lang="en-US" sz="2000" dirty="0">
              <a:solidFill>
                <a:schemeClr val="accent5">
                  <a:lumMod val="40000"/>
                  <a:lumOff val="6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6388" name="Picture 4" descr="http://www.slowtrav.com/blog/wood/dav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72816"/>
            <a:ext cx="3744416" cy="280831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1560" y="3861048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itchFamily="34" charset="0"/>
              </a:rPr>
              <a:t>An Italian apartment block</a:t>
            </a:r>
            <a:endParaRPr lang="en-US" sz="2000" dirty="0">
              <a:solidFill>
                <a:schemeClr val="accent5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92696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  <a:latin typeface="Kristen ITC" pitchFamily="66" charset="0"/>
              </a:rPr>
              <a:t>Italy has some AMAZING history (unlike New Zealand) and have got heaps of landmarks, and have incredible Roman history.</a:t>
            </a:r>
            <a:endParaRPr lang="en-US" sz="2400" dirty="0">
              <a:solidFill>
                <a:schemeClr val="accent1"/>
              </a:solidFill>
              <a:latin typeface="Kristen ITC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1880" y="4797152"/>
            <a:ext cx="54726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5"/>
                </a:solidFill>
                <a:latin typeface="Kristen ITC" pitchFamily="66" charset="0"/>
              </a:rPr>
              <a:t>Italy has a very unique city that floats, and that is called Venice. There, they use </a:t>
            </a:r>
          </a:p>
          <a:p>
            <a:r>
              <a:rPr lang="en-US" sz="2800" dirty="0" smtClean="0">
                <a:solidFill>
                  <a:schemeClr val="accent5"/>
                </a:solidFill>
                <a:latin typeface="Kristen ITC" pitchFamily="66" charset="0"/>
              </a:rPr>
              <a:t>rivers as streets!!! </a:t>
            </a:r>
            <a:endParaRPr lang="en-US" sz="2800" dirty="0">
              <a:solidFill>
                <a:schemeClr val="accent5"/>
              </a:solidFill>
              <a:latin typeface="Kristen ITC" pitchFamily="66" charset="0"/>
            </a:endParaRPr>
          </a:p>
        </p:txBody>
      </p:sp>
      <p:pic>
        <p:nvPicPr>
          <p:cNvPr id="17410" name="Picture 2" descr="http://us.cdn4.123rf.com/168nwm/freeartist/freeartist1001/freeartist100100003/6217894-great-italian-landmarks-series-collose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556792"/>
            <a:ext cx="2592288" cy="25922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84168" y="1556792"/>
            <a:ext cx="2160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 Black" pitchFamily="34" charset="0"/>
              </a:rPr>
              <a:t>An ancient landmark that ties in with Romans.</a:t>
            </a:r>
            <a:endParaRPr lang="en-US" sz="2000" dirty="0">
              <a:solidFill>
                <a:schemeClr val="accent2">
                  <a:lumMod val="20000"/>
                  <a:lumOff val="8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7412" name="Picture 4" descr="http://www.monogramstravel.com/common/images/destinations/venice-ca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16832"/>
            <a:ext cx="3024336" cy="302433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11560" y="2852936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 Black" pitchFamily="34" charset="0"/>
              </a:rPr>
              <a:t>A gondola out on the water in Venice</a:t>
            </a:r>
            <a:endParaRPr lang="en-US" sz="2000" dirty="0">
              <a:solidFill>
                <a:schemeClr val="accent3">
                  <a:lumMod val="20000"/>
                  <a:lumOff val="8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New Zealand is the only country with a </a:t>
            </a:r>
            <a:r>
              <a:rPr lang="en-US" sz="2800" smtClean="0">
                <a:solidFill>
                  <a:schemeClr val="accent4">
                    <a:lumMod val="75000"/>
                  </a:schemeClr>
                </a:solidFill>
                <a:latin typeface="Kristen ITC" pitchFamily="66" charset="0"/>
              </a:rPr>
              <a:t>Sky Tower.</a:t>
            </a:r>
            <a:endParaRPr lang="en-US" sz="2800">
              <a:solidFill>
                <a:schemeClr val="accent4">
                  <a:lumMod val="75000"/>
                </a:schemeClr>
              </a:solidFill>
              <a:latin typeface="Kristen ITC" pitchFamily="66" charset="0"/>
            </a:endParaRPr>
          </a:p>
        </p:txBody>
      </p:sp>
      <p:pic>
        <p:nvPicPr>
          <p:cNvPr id="1026" name="Picture 2" descr="http://www.traveljournals.net/pictures/l/18/185706-sky-tower-auckland-new-zeal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836712"/>
            <a:ext cx="4371975" cy="58483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55776" y="5301208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 Black" pitchFamily="34" charset="0"/>
              </a:rPr>
              <a:t>The famous Sky Tower!!!</a:t>
            </a:r>
            <a:endParaRPr lang="en-US" sz="2000" dirty="0">
              <a:solidFill>
                <a:schemeClr val="accent4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260648"/>
            <a:ext cx="63367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Kristen ITC" pitchFamily="66" charset="0"/>
              </a:rPr>
              <a:t>Thank you for watching my Inquiry presentation.</a:t>
            </a:r>
          </a:p>
          <a:p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Kristen ITC" pitchFamily="66" charset="0"/>
              </a:rPr>
              <a:t>I hope that you have enjoyed it!!!!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99792" y="1916832"/>
            <a:ext cx="345638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0" dirty="0" smtClean="0">
                <a:solidFill>
                  <a:schemeClr val="accent3">
                    <a:lumMod val="60000"/>
                    <a:lumOff val="40000"/>
                  </a:schemeClr>
                </a:solidFill>
                <a:sym typeface="Wingdings" pitchFamily="2" charset="2"/>
              </a:rPr>
              <a:t></a:t>
            </a:r>
            <a:endParaRPr lang="en-US" sz="30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404664"/>
            <a:ext cx="57606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  <a:latin typeface="Kristen ITC" pitchFamily="66" charset="0"/>
              </a:rPr>
              <a:t>INFO FOUND AT………………</a:t>
            </a:r>
            <a:endParaRPr lang="en-US" sz="4000" dirty="0">
              <a:solidFill>
                <a:schemeClr val="accent1"/>
              </a:solidFill>
              <a:latin typeface="Kristen ITC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2060848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3"/>
                </a:solidFill>
                <a:latin typeface="Arial Black" pitchFamily="34" charset="0"/>
              </a:rPr>
              <a:t>www.thinkquest.org</a:t>
            </a:r>
            <a:endParaRPr lang="en-US" sz="4000" dirty="0">
              <a:solidFill>
                <a:schemeClr val="accent3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3717032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Book: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T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raveling Solo To Italy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59</TotalTime>
  <Words>255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How Is New Zealand Different To Italy????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Is New Zealand Different To Italy????</dc:title>
  <dc:creator>user</dc:creator>
  <cp:lastModifiedBy>Emily</cp:lastModifiedBy>
  <cp:revision>7</cp:revision>
  <dcterms:created xsi:type="dcterms:W3CDTF">2011-07-11T04:30:42Z</dcterms:created>
  <dcterms:modified xsi:type="dcterms:W3CDTF">2011-07-12T06:35:39Z</dcterms:modified>
</cp:coreProperties>
</file>